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74149-E4F2-4889-A378-8FA555AB21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FEF6AC-B0BE-4B42-BDCF-7AC8514E5F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309D2-9375-4B43-B23C-ABCF8585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1CC2D-D8D8-4E9A-A8C7-F4C6104C2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D4E09-D423-492B-BEE8-2B53E3EE7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910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3425B-7CE2-49C4-A1E2-B8D9F5F4D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82117B-82C1-404F-A482-7F0A96BB93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93480-C9E4-4A66-939B-5251FD3D8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51103-FC4B-4495-83C5-EFA42860D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DDB7B-E198-4F36-9548-9550F1BDA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904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C8D12E-A7BE-4E89-9506-6DE18426FA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EF97E1-E46E-4A67-9D51-AE4B7C1FC0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6915C-38F5-4E78-A1B6-2C48B5639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387D7-EB7B-484F-AB84-1AC441352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9F6CC-4A76-45A9-BD5F-9B23D0F58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535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EB480-336B-49E2-AEE1-9014E0921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F7508-DD43-4916-B3DF-3216AEB20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CBCE6F-93A8-4D29-81F1-8BA608B02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BA01E-7A68-47A3-8E1C-98327E69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83B76-30F3-4914-A176-81081E999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24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E2EC1-2F12-413E-9D36-D1291228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B86C6-7CAA-4AA7-8EB3-E1A3BBDFC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A00EA-FDED-4CA7-9CAF-0C9D28D01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8E01B-807E-4D26-9903-D87F887E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51044-CC5E-4753-90F1-E8EB94CD5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303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E8774-0005-44B7-9C3B-3896C4E98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69301-2081-4A00-AB1B-0C8E2F5079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7FD881-CBA9-48E4-8A71-CB10E146F3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E668B-99C4-4D99-9B1B-528D30408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3B1856-62AF-4FD3-AF65-13AA5E12E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38074-4650-4CD9-900F-4E551BE7F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260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90ADA-DE4F-44A6-81C1-8B0253069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E0A916-D186-4346-A0EA-C8BB8CAB9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6B4797-203C-4D31-BC80-BFD0BA399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58433D-F2BC-4285-AA8A-4F7FC84D70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A81179-B035-4933-812D-A6CA171814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C2D9E8-4EF4-4CBE-BFA9-2204D5E19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725944-02D4-43A3-9BFC-49A7ED20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CE1282-333E-4E4D-8F5D-13C92F769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626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CF0B1-3358-4315-A207-C3A6C466B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9AF22-0733-4225-8C21-C8B4FFB3B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046E37-0318-4267-A27B-2A8778BD5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A3779C-BAEC-4CBC-979F-D562C8F7E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90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4ABC4C-CDBA-4233-9730-86D2EC1E1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2021A1-E2B2-40F0-8FAE-86109E0D3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21689-888A-4B61-9F21-D88EA65D3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866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47007-BFB9-4089-B326-992678110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B7567-5EB9-4647-B653-17C7145E3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6D1930-EA5C-4021-ABAB-A7B04996C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EBB96-DFB0-4E2D-AF74-B3ED7CA5A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B0FC2-2739-4E86-8E15-3F5C98248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F1D92-C052-46B0-A066-6C2C5A3BD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89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D0B89-7389-491B-873D-A42BD248D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FF0500-0B4A-457C-92CF-07AB60CE96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637861-8AA9-4128-8EC8-8DD04638E7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9A84FF-A81E-4A1C-810D-3ECE019EF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EB4440-9856-453A-AA25-F07498C78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45B56F-1B09-4CB2-BC84-BB031980C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703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032571-E6F8-4871-8843-B4403C63F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E3EA86-7D23-447C-B009-3A42CD6E5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3811A-1FE3-4CDD-8E29-1E225765E3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5B928-72FE-4840-98E4-8BF51D6A6A1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D37A7-F2B6-4BA5-A6F7-E3D3AF63B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E2D0D-A181-4685-A533-1D6D5FD08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ECB8B-9781-420D-A8E5-2243292C7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01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bg1"/>
          </a:solidFill>
        </p:grpSpPr>
        <p:sp>
          <p:nvSpPr>
            <p:cNvPr id="24" name="Freeform: Shape 19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8992" y="-34538"/>
            <a:ext cx="6655405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5194" y="-23905"/>
            <a:ext cx="6705251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6886" y="-23905"/>
            <a:ext cx="6705251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DDB6AB-005F-492F-8CAC-9A9B7226F9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2409" y="895483"/>
            <a:ext cx="5786232" cy="3011190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First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D12C35-CBB5-4E09-A708-5CFD0114B9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66270" y="4142096"/>
            <a:ext cx="5338511" cy="1055142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By Shaun Jackson</a:t>
            </a:r>
          </a:p>
        </p:txBody>
      </p:sp>
      <p:sp>
        <p:nvSpPr>
          <p:cNvPr id="29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1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33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83101" y="357831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69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2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: Shape 31">
            <a:extLst>
              <a:ext uri="{FF2B5EF4-FFF2-40B4-BE49-F238E27FC236}">
                <a16:creationId xmlns:a16="http://schemas.microsoft.com/office/drawing/2014/main" id="{3C1D1FA3-6212-4B97-9B1E-C7F81247C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1C51958-04D4-4687-95A2-95DCDCF47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FCF72-7B60-868E-93FB-B9D4BE71BB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1854" y="633046"/>
            <a:ext cx="4834021" cy="13149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ROCK, PAPER, SCISSORS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77F66-DBC4-0FF2-AC73-B987577691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1854" y="2125737"/>
            <a:ext cx="4834021" cy="4044463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 A CLI application that allows the user to play rock, paper, scissors against the computer.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I  wrote the rules of the games into a CSV which displays at start of game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The user chooses best of 3 or 5 games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The score is kept when necessary wins is met a winner is chosen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Score is written to MongoDB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User can choose to play again or quit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Once user chooses quit the collection is deleted.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bg1"/>
              </a:solidFill>
            </a:endParaRPr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8DDD7DFF-FB4F-32A2-6743-985501D55F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7235473" y="2988585"/>
            <a:ext cx="4072815" cy="2284452"/>
          </a:xfrm>
          <a:prstGeom prst="rect">
            <a:avLst/>
          </a:prstGeom>
        </p:spPr>
      </p:pic>
      <p:grpSp>
        <p:nvGrpSpPr>
          <p:cNvPr id="40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9321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7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820BA8-9932-16C1-560C-BDC11A649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9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1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CCFEC-D535-C617-ED07-19051FA7C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Python3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pymongo, random, csv, math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VS Code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Git/GitHub</a:t>
            </a:r>
          </a:p>
        </p:txBody>
      </p:sp>
      <p:grpSp>
        <p:nvGrpSpPr>
          <p:cNvPr id="37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6569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21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9" name="Group 23">
            <a:extLst>
              <a:ext uri="{FF2B5EF4-FFF2-40B4-BE49-F238E27FC236}">
                <a16:creationId xmlns:a16="http://schemas.microsoft.com/office/drawing/2014/main" id="{0F0C2E5D-B08F-4A99-9D15-59D33148F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7167"/>
            <a:ext cx="1861854" cy="717514"/>
            <a:chOff x="0" y="238499"/>
            <a:chExt cx="1861854" cy="717514"/>
          </a:xfrm>
          <a:solidFill>
            <a:schemeClr val="bg1"/>
          </a:solidFill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7B8F35D-FB89-4C40-8A99-E46DDA021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grpFill/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E16C8D8F-10E9-4498-ABDB-0F923F8B68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0" name="Freeform: Shape 29">
                <a:extLst>
                  <a:ext uri="{FF2B5EF4-FFF2-40B4-BE49-F238E27FC236}">
                    <a16:creationId xmlns:a16="http://schemas.microsoft.com/office/drawing/2014/main" id="{1E5A83E3-8A11-4492-BB6E-F5F224031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1" name="Group 25">
              <a:extLst>
                <a:ext uri="{FF2B5EF4-FFF2-40B4-BE49-F238E27FC236}">
                  <a16:creationId xmlns:a16="http://schemas.microsoft.com/office/drawing/2014/main" id="{55FC669C-CD13-4F4A-AFFF-4029D34F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grpFill/>
          </p:grpSpPr>
          <p:sp>
            <p:nvSpPr>
              <p:cNvPr id="62" name="Freeform: Shape 26">
                <a:extLst>
                  <a:ext uri="{FF2B5EF4-FFF2-40B4-BE49-F238E27FC236}">
                    <a16:creationId xmlns:a16="http://schemas.microsoft.com/office/drawing/2014/main" id="{6617B5AA-8A0D-41D3-B2EF-8BC53E3B7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3" name="Freeform: Shape 27">
                <a:extLst>
                  <a:ext uri="{FF2B5EF4-FFF2-40B4-BE49-F238E27FC236}">
                    <a16:creationId xmlns:a16="http://schemas.microsoft.com/office/drawing/2014/main" id="{572EB308-9A4E-4332-A908-22F2978D7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4" name="Group 31">
            <a:extLst>
              <a:ext uri="{FF2B5EF4-FFF2-40B4-BE49-F238E27FC236}">
                <a16:creationId xmlns:a16="http://schemas.microsoft.com/office/drawing/2014/main" id="{5499343D-E927-41D0-B997-E44A300C68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9725" y="1119591"/>
            <a:ext cx="4965868" cy="4598497"/>
            <a:chOff x="579725" y="1119591"/>
            <a:chExt cx="4965868" cy="459849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" y="1119591"/>
              <a:ext cx="4965868" cy="4598497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33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" y="1119591"/>
              <a:ext cx="4965868" cy="4598497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35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CDB1C-5FC4-EBE7-7A7D-615656714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4952"/>
            <a:ext cx="4324642" cy="29396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5" name="Picture 4" descr="Target with various rings of accuracy">
            <a:extLst>
              <a:ext uri="{FF2B5EF4-FFF2-40B4-BE49-F238E27FC236}">
                <a16:creationId xmlns:a16="http://schemas.microsoft.com/office/drawing/2014/main" id="{4BC19D10-9333-6C1E-6EA5-8FEA011829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48" r="-2" b="-2"/>
          <a:stretch/>
        </p:blipFill>
        <p:spPr>
          <a:xfrm>
            <a:off x="6094114" y="1321031"/>
            <a:ext cx="5428611" cy="4210940"/>
          </a:xfrm>
          <a:prstGeom prst="rect">
            <a:avLst/>
          </a:prstGeom>
          <a:ln w="28575">
            <a:noFill/>
          </a:ln>
        </p:spPr>
      </p:pic>
      <p:sp>
        <p:nvSpPr>
          <p:cNvPr id="67" name="Freeform: Shape 37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8" name="Freeform: Shape 39">
            <a:extLst>
              <a:ext uri="{FF2B5EF4-FFF2-40B4-BE49-F238E27FC236}">
                <a16:creationId xmlns:a16="http://schemas.microsoft.com/office/drawing/2014/main" id="{FEA9761C-7BB2-45E5-A5DB-A0B353624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9" name="Oval 41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6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rgbClr val="FFFFFF"/>
          </a:solidFill>
        </p:grpSpPr>
        <p:sp>
          <p:nvSpPr>
            <p:cNvPr id="70" name="Freeform: Shape 46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" name="Graphic 185">
            <a:extLst>
              <a:ext uri="{FF2B5EF4-FFF2-40B4-BE49-F238E27FC236}">
                <a16:creationId xmlns:a16="http://schemas.microsoft.com/office/drawing/2014/main" id="{8B6BCBAB-41A5-4D6D-8C9B-55E3AA6F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55217F1-B506-4443-A399-CFFA441CD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B8C0F31-7A0C-4630-A379-0B4719A1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2D43873-56D9-4AC1-AB59-A1E78D679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B2197D5-22E1-47CC-83CF-9E64CCD57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5DC5D97-506B-47F6-B9A7-D8FA26C88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979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106</Words>
  <Application>Microsoft Office PowerPoint</Application>
  <PresentationFormat>Widescreen</PresentationFormat>
  <Paragraphs>18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Wingdings</vt:lpstr>
      <vt:lpstr>Office Theme</vt:lpstr>
      <vt:lpstr>First Project</vt:lpstr>
      <vt:lpstr>ROCK, PAPER, SCISSORS</vt:lpstr>
      <vt:lpstr>Tech Stack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Rock, Paper, Scissors</dc:title>
  <dc:creator>shaun jackson</dc:creator>
  <cp:lastModifiedBy>shaun jackson</cp:lastModifiedBy>
  <cp:revision>6</cp:revision>
  <dcterms:created xsi:type="dcterms:W3CDTF">2022-04-30T16:09:54Z</dcterms:created>
  <dcterms:modified xsi:type="dcterms:W3CDTF">2022-05-05T18:21:06Z</dcterms:modified>
</cp:coreProperties>
</file>

<file path=docProps/thumbnail.jpeg>
</file>